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34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microsoft.com/office/2007/relationships/hdphoto" Target="../media/image2.wdp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113" t="22505" r="57286" b="8623"/>
          <a:stretch>
            <a:fillRect/>
          </a:stretch>
        </p:blipFill>
        <p:spPr bwMode="auto">
          <a:xfrm>
            <a:off x="54141" y="1779662"/>
            <a:ext cx="1778000" cy="27093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1763688" y="483518"/>
            <a:ext cx="716051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    那些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身披灰色暮云的大鸟真是美得出奇，不但翅膀上长着漂亮的翎羽，颈脖上也围了一圈朱红色的羽饰。这些长腿细颈、头小身大的大鸟从山丘上神秘地飞掠下来，使大家看得眼花缭乱。他们在朝前飞掠的时候，旋转着身躯，半似翱翔，半似舞蹈。他们高雅洒脱地举翅振翼，以令人不可思议的速度做出各种各样的动作。他们别具一格的舞蹈大放异彩。但见得灰影憧憧、蹁跹施舞，真叫观众目不暇接，仿佛是荒凉的沼泽地上翻滚奔腾着的阵阵雾霭云翳，他们的舞蹈里有一种魔力，以前从未到过库拉山的人这一下才恍然大悟，怪不得整个这场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游艺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06" r="7596" b="5179"/>
          <a:stretch>
            <a:fillRect/>
          </a:stretch>
        </p:blipFill>
        <p:spPr bwMode="auto">
          <a:xfrm>
            <a:off x="7171265" y="915566"/>
            <a:ext cx="1981201" cy="3730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251520" y="843558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大会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是用“鹤之舞表演大会”来命名的。他们的舞蹈蕴含着粗犷的活力，然而激起的感情却是一种美好而愉悦的憧憬。在这一时刻，没有人会想要格斗拼命。相反，不管是长着翅膀的，还是没有长翅膀的，所有的动物都想从地面腾飞，飞到无垠无际的天空中去，飞到云层以外的太空去探索永恒的奥秘。他们都想舍弃那越来越显得笨重的肉体，使自己从把灵魂拉回到地面的躯壳中解脱出来，投奔那虚无飘渺的天国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4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428</Words>
  <Application>WPS 演示</Application>
  <PresentationFormat>全屏显示(16:9)</PresentationFormat>
  <Paragraphs>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楷体</vt:lpstr>
      <vt:lpstr>Arial Narrow</vt:lpstr>
      <vt:lpstr>微软雅黑</vt:lpstr>
      <vt:lpstr>Arial Unicode MS</vt:lpstr>
      <vt:lpstr>Calibri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dxq</dc:creator>
  <cp:lastModifiedBy>一个人旅行</cp:lastModifiedBy>
  <cp:revision>4</cp:revision>
  <dcterms:created xsi:type="dcterms:W3CDTF">2019-08-27T07:34:00Z</dcterms:created>
  <dcterms:modified xsi:type="dcterms:W3CDTF">2020-03-09T06:20:15Z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2052-11.1.0.9513</vt:lpwstr>
  </property>
</Properties>
</file>