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9"/>
  </p:notesMasterIdLst>
  <p:sldIdLst>
    <p:sldId id="256" r:id="rId3"/>
    <p:sldId id="257" r:id="rId4"/>
    <p:sldId id="267" r:id="rId5"/>
    <p:sldId id="265" r:id="rId6"/>
    <p:sldId id="266" r:id="rId7"/>
    <p:sldId id="263" r:id="rId8"/>
    <p:sldId id="268" r:id="rId10"/>
    <p:sldId id="260" r:id="rId11"/>
    <p:sldId id="259" r:id="rId12"/>
    <p:sldId id="264" r:id="rId13"/>
  </p:sldIdLst>
  <p:sldSz cx="9144000" cy="6858000" type="screen4x3"/>
  <p:notesSz cx="6858000" cy="9144000"/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howGuides="1">
      <p:cViewPr varScale="1">
        <p:scale>
          <a:sx n="81" d="100"/>
          <a:sy n="81" d="100"/>
        </p:scale>
        <p:origin x="-185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notesMaster" Target="notesMasters/notesMaster1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6" Type="http://schemas.openxmlformats.org/officeDocument/2006/relationships/tableStyles" Target="tableStyles.xml"/><Relationship Id="rId15" Type="http://schemas.openxmlformats.org/officeDocument/2006/relationships/viewProps" Target="viewProps.xml"/><Relationship Id="rId14" Type="http://schemas.openxmlformats.org/officeDocument/2006/relationships/presProps" Target="presProps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/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noProof="1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p>
            <a:pPr lvl="0" algn="r" fontAlgn="base"/>
            <a:endParaRPr lang="zh-CN" altLang="en-US" sz="1200" strike="noStrike" noProof="1" dirty="0"/>
          </a:p>
        </p:txBody>
      </p:sp>
      <p:sp>
        <p:nvSpPr>
          <p:cNvPr id="2052" name="幻灯片图像占位符 3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053" name="备注占位符 4"/>
          <p:cNvSpPr>
            <a:spLocks noGrp="1"/>
          </p:cNvSpPr>
          <p:nvPr>
            <p:ph type="body" sz="quarter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 w="9525">
            <a:noFill/>
          </a:ln>
        </p:spPr>
        <p:txBody>
          <a:bodyPr wrap="square" lIns="91440" tIns="45720" rIns="91440" bIns="45720" anchor="t"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 indent="0"/>
            <a:r>
              <a:rPr lang="zh-CN" altLang="en-US" dirty="0"/>
              <a:t>第二级</a:t>
            </a:r>
            <a:endParaRPr lang="zh-CN" altLang="en-US" dirty="0"/>
          </a:p>
          <a:p>
            <a:pPr lvl="2" indent="0"/>
            <a:r>
              <a:rPr lang="zh-CN" altLang="en-US" dirty="0"/>
              <a:t>第三级</a:t>
            </a:r>
            <a:endParaRPr lang="zh-CN" altLang="en-US" dirty="0"/>
          </a:p>
          <a:p>
            <a:pPr lvl="3" indent="0"/>
            <a:r>
              <a:rPr lang="zh-CN" altLang="en-US" dirty="0"/>
              <a:t>第四级</a:t>
            </a:r>
            <a:endParaRPr lang="zh-CN" altLang="en-US" dirty="0"/>
          </a:p>
          <a:p>
            <a:pPr lvl="4" indent="0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noProof="1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p>
            <a:pPr lvl="0" algn="r" fontAlgn="base"/>
            <a:fld id="{9A0DB2DC-4C9A-4742-B13C-FB6460FD3503}" type="slidenum">
              <a:rPr lang="zh-CN" altLang="en-US" sz="120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z="1200" strike="noStrike" noProof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宋体" panose="02010600030101010101" pitchFamily="2" charset="-122"/>
      </a:defRPr>
    </a:lvl1pPr>
    <a:lvl2pPr marL="457200" algn="l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宋体" panose="02010600030101010101" pitchFamily="2" charset="-122"/>
      </a:defRPr>
    </a:lvl2pPr>
    <a:lvl3pPr marL="914400" algn="l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宋体" panose="02010600030101010101" pitchFamily="2" charset="-122"/>
      </a:defRPr>
    </a:lvl3pPr>
    <a:lvl4pPr marL="1371600" algn="l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宋体" panose="02010600030101010101" pitchFamily="2" charset="-122"/>
      </a:defRPr>
    </a:lvl4pPr>
    <a:lvl5pPr marL="1828800" algn="l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宋体" panose="02010600030101010101" pitchFamily="2" charset="-122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217" name="幻灯片图像占位符 1"/>
          <p:cNvSpPr>
            <a:spLocks noGrp="1" noRot="1"/>
          </p:cNvSpPr>
          <p:nvPr>
            <p:ph type="sldImg"/>
          </p:nvPr>
        </p:nvSpPr>
        <p:spPr>
          <a:ln>
            <a:miter/>
          </a:ln>
        </p:spPr>
      </p:sp>
      <p:sp>
        <p:nvSpPr>
          <p:cNvPr id="9218" name="文本占位符 2"/>
          <p:cNvSpPr>
            <a:spLocks noGrp="1"/>
          </p:cNvSpPr>
          <p:nvPr>
            <p:ph type="body"/>
          </p:nvPr>
        </p:nvSpPr>
        <p:spPr>
          <a:ln/>
        </p:spPr>
        <p:txBody>
          <a:bodyPr wrap="square" lIns="91440" tIns="45720" rIns="91440" bIns="45720" anchor="t"/>
          <a:p>
            <a:pPr lvl="0"/>
            <a:endParaRPr lang="zh-CN" alt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1" lang="zh-CN" altLang="en-US" sz="2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宋体" panose="02010600030101010101" pitchFamily="2" charset="-122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pPr lvl="0" indent="-34290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 indent="-285750"/>
            <a:r>
              <a:rPr lang="zh-CN" altLang="en-US" dirty="0"/>
              <a:t>第二级</a:t>
            </a:r>
            <a:endParaRPr lang="zh-CN" altLang="en-US" dirty="0"/>
          </a:p>
          <a:p>
            <a:pPr lvl="2" indent="-228600"/>
            <a:r>
              <a:rPr lang="zh-CN" altLang="en-US" dirty="0"/>
              <a:t>第三级</a:t>
            </a:r>
            <a:endParaRPr lang="zh-CN" altLang="en-US" dirty="0"/>
          </a:p>
          <a:p>
            <a:pPr lvl="3" indent="-228600"/>
            <a:r>
              <a:rPr lang="zh-CN" altLang="en-US" dirty="0"/>
              <a:t>第四级</a:t>
            </a:r>
            <a:endParaRPr lang="zh-CN" altLang="en-US" dirty="0"/>
          </a:p>
          <a:p>
            <a:pPr lvl="4" indent="-228600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buFont typeface="Arial" panose="020B0604020202020204" pitchFamily="34" charset="0"/>
              <a:buNone/>
              <a:defRPr sz="1400" noProof="1"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buFont typeface="Arial" panose="020B0604020202020204" pitchFamily="34" charset="0"/>
              <a:buNone/>
              <a:defRPr sz="1400" noProof="1"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4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rtl="0" fontAlgn="base">
        <a:spcBef>
          <a:spcPct val="0"/>
        </a:spcBef>
        <a:spcAft>
          <a:spcPct val="0"/>
        </a:spcAft>
        <a:buFont typeface="Arial" panose="020B0604020202020204" pitchFamily="34" charset="0"/>
        <a:defRPr kumimoji="1" sz="4400" kern="1200">
          <a:solidFill>
            <a:schemeClr val="tx2"/>
          </a:solidFill>
          <a:latin typeface="+mj-lt"/>
          <a:ea typeface="+mj-ea"/>
          <a:cs typeface="宋体" panose="02010600030101010101" pitchFamily="2" charset="-122"/>
        </a:defRPr>
      </a:lvl1pPr>
      <a:lvl2pPr algn="ctr" rtl="0" fontAlgn="base">
        <a:spcBef>
          <a:spcPct val="0"/>
        </a:spcBef>
        <a:spcAft>
          <a:spcPct val="0"/>
        </a:spcAft>
        <a:buFont typeface="Arial" panose="020B0604020202020204" pitchFamily="34" charset="0"/>
        <a:defRPr kumimoji="1"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  <a:cs typeface="宋体" panose="02010600030101010101" pitchFamily="2" charset="-122"/>
        </a:defRPr>
      </a:lvl2pPr>
      <a:lvl3pPr algn="ctr" rtl="0" fontAlgn="base">
        <a:spcBef>
          <a:spcPct val="0"/>
        </a:spcBef>
        <a:spcAft>
          <a:spcPct val="0"/>
        </a:spcAft>
        <a:buFont typeface="Arial" panose="020B0604020202020204" pitchFamily="34" charset="0"/>
        <a:defRPr kumimoji="1"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  <a:cs typeface="宋体" panose="02010600030101010101" pitchFamily="2" charset="-122"/>
        </a:defRPr>
      </a:lvl3pPr>
      <a:lvl4pPr algn="ctr" rtl="0" fontAlgn="base">
        <a:spcBef>
          <a:spcPct val="0"/>
        </a:spcBef>
        <a:spcAft>
          <a:spcPct val="0"/>
        </a:spcAft>
        <a:buFont typeface="Arial" panose="020B0604020202020204" pitchFamily="34" charset="0"/>
        <a:defRPr kumimoji="1"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  <a:cs typeface="宋体" panose="02010600030101010101" pitchFamily="2" charset="-122"/>
        </a:defRPr>
      </a:lvl4pPr>
      <a:lvl5pPr algn="ctr" rtl="0" fontAlgn="base">
        <a:spcBef>
          <a:spcPct val="0"/>
        </a:spcBef>
        <a:spcAft>
          <a:spcPct val="0"/>
        </a:spcAft>
        <a:buFont typeface="Arial" panose="020B0604020202020204" pitchFamily="34" charset="0"/>
        <a:defRPr kumimoji="1"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  <a:cs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buFont typeface="Arial" panose="020B0604020202020204" pitchFamily="34" charset="0"/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  <a:cs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buFont typeface="Arial" panose="020B0604020202020204" pitchFamily="34" charset="0"/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  <a:cs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buFont typeface="Arial" panose="020B0604020202020204" pitchFamily="34" charset="0"/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  <a:cs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buFont typeface="Arial" panose="020B0604020202020204" pitchFamily="34" charset="0"/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  <a:cs typeface="宋体" panose="02010600030101010101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宋体" panose="02010600030101010101" pitchFamily="2" charset="-122"/>
        </a:defRPr>
      </a:lvl1pPr>
      <a:lvl2pPr marL="742950" lvl="1" indent="-28575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宋体" panose="02010600030101010101" pitchFamily="2" charset="-122"/>
        </a:defRPr>
      </a:lvl2pPr>
      <a:lvl3pPr marL="1143000" lvl="2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宋体" panose="02010600030101010101" pitchFamily="2" charset="-122"/>
        </a:defRPr>
      </a:lvl3pPr>
      <a:lvl4pPr marL="1600200" lvl="3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宋体" panose="02010600030101010101" pitchFamily="2" charset="-122"/>
        </a:defRPr>
      </a:lvl4pPr>
      <a:lvl5pPr marL="2057400" lvl="4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宋体" panose="02010600030101010101" pitchFamily="2" charset="-122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2839720" y="2767330"/>
            <a:ext cx="6181090" cy="92202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R="0" defTabSz="914400">
              <a:buClrTx/>
              <a:buSzTx/>
              <a:defRPr/>
            </a:pPr>
            <a:r>
              <a:rPr kumimoji="0" lang="zh-CN" altLang="en-US" sz="5400" b="1" kern="1200" cap="none" spc="0" normalizeH="0" baseline="0" noProof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楷体" panose="02010609060101010101" charset="-122"/>
                <a:ea typeface="楷体" panose="02010609060101010101" charset="-122"/>
                <a:cs typeface="+mn-cs"/>
              </a:rPr>
              <a:t>设计一周营养食谱</a:t>
            </a:r>
            <a:endParaRPr kumimoji="0" lang="zh-CN" altLang="en-US" sz="5400" b="1" kern="1200" cap="none" spc="0" normalizeH="0" baseline="0" noProof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楷体" panose="02010609060101010101" charset="-122"/>
              <a:ea typeface="楷体" panose="02010609060101010101" charset="-122"/>
              <a:cs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3313" name="文本框 99"/>
          <p:cNvSpPr txBox="1"/>
          <p:nvPr/>
        </p:nvSpPr>
        <p:spPr>
          <a:xfrm>
            <a:off x="-34925" y="557213"/>
            <a:ext cx="9269413" cy="276860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indent="355600">
              <a:lnSpc>
                <a:spcPct val="150000"/>
              </a:lnSpc>
            </a:pPr>
            <a:r>
              <a:rPr lang="en-US" altLang="zh-CN" sz="2800" b="1">
                <a:latin typeface="楷体" panose="02010609060101010101" charset="-122"/>
                <a:ea typeface="楷体" panose="02010609060101010101" charset="-122"/>
              </a:rPr>
              <a:t>  </a:t>
            </a:r>
            <a:r>
              <a:rPr lang="zh-CN" altLang="en-US" sz="2800" b="1">
                <a:latin typeface="楷体" panose="02010609060101010101" charset="-122"/>
                <a:ea typeface="楷体" panose="02010609060101010101" charset="-122"/>
              </a:rPr>
              <a:t>结合自身家庭实际，尝试拟定</a:t>
            </a:r>
            <a:r>
              <a:rPr lang="en-US" altLang="zh-CN" sz="2800" b="1">
                <a:latin typeface="楷体" panose="02010609060101010101" charset="-122"/>
                <a:ea typeface="楷体" panose="02010609060101010101" charset="-122"/>
              </a:rPr>
              <a:t>《</a:t>
            </a:r>
            <a:r>
              <a:rPr lang="zh-CN" altLang="en-US" sz="2800" b="1">
                <a:latin typeface="楷体" panose="02010609060101010101" charset="-122"/>
                <a:ea typeface="楷体" panose="02010609060101010101" charset="-122"/>
              </a:rPr>
              <a:t>一周营养食谱</a:t>
            </a:r>
            <a:r>
              <a:rPr lang="en-US" altLang="zh-CN" sz="2800" b="1">
                <a:latin typeface="楷体" panose="02010609060101010101" charset="-122"/>
                <a:ea typeface="楷体" panose="02010609060101010101" charset="-122"/>
              </a:rPr>
              <a:t>》</a:t>
            </a:r>
            <a:r>
              <a:rPr lang="zh-CN" altLang="en-US" sz="2800" b="1" dirty="0">
                <a:latin typeface="楷体" panose="02010609060101010101" charset="-122"/>
                <a:ea typeface="楷体" panose="02010609060101010101" charset="-122"/>
              </a:rPr>
              <a:t>，填入下表，并在父母的帮助和指导下，力争实现它。可以用照片的形式记录下来，在班级内进行展示、欣赏。</a:t>
            </a:r>
            <a:endParaRPr lang="zh-CN" altLang="zh-CN" sz="2800" b="1" dirty="0">
              <a:latin typeface="楷体" panose="02010609060101010101" charset="-122"/>
              <a:ea typeface="楷体" panose="02010609060101010101" charset="-122"/>
            </a:endParaRPr>
          </a:p>
          <a:p>
            <a:pPr indent="355600">
              <a:lnSpc>
                <a:spcPct val="150000"/>
              </a:lnSpc>
            </a:pPr>
            <a:endParaRPr lang="zh-CN" altLang="en-US" sz="3200" b="1">
              <a:latin typeface="楷体" panose="02010609060101010101" charset="-122"/>
              <a:ea typeface="楷体" panose="02010609060101010101" charset="-122"/>
            </a:endParaRPr>
          </a:p>
        </p:txBody>
      </p:sp>
      <p:graphicFrame>
        <p:nvGraphicFramePr>
          <p:cNvPr id="23554" name="表格 23553"/>
          <p:cNvGraphicFramePr/>
          <p:nvPr/>
        </p:nvGraphicFramePr>
        <p:xfrm>
          <a:off x="630238" y="2909888"/>
          <a:ext cx="7881938" cy="3416300"/>
        </p:xfrm>
        <a:graphic>
          <a:graphicData uri="http://schemas.openxmlformats.org/drawingml/2006/table">
            <a:tbl>
              <a:tblPr/>
              <a:tblGrid>
                <a:gridCol w="1751013"/>
                <a:gridCol w="1973262"/>
                <a:gridCol w="2171700"/>
                <a:gridCol w="1985963"/>
              </a:tblGrid>
              <a:tr h="427038">
                <a:tc>
                  <a:txBody>
                    <a:bodyPr/>
                    <a:lstStyle>
                      <a:lvl1pPr marL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5pPr>
                    </a:lstStyle>
                    <a:p>
                      <a:pPr lvl="0" algn="ctr">
                        <a:buNone/>
                      </a:pPr>
                      <a:r>
                        <a:rPr lang="zh-CN" altLang="en-US" sz="2800" b="1">
                          <a:latin typeface="楷体" panose="02010609060101010101" charset="-122"/>
                          <a:ea typeface="楷体" panose="02010609060101010101" charset="-122"/>
                        </a:rPr>
                        <a:t>时间</a:t>
                      </a:r>
                      <a:endParaRPr lang="zh-CN" altLang="en-US" sz="2800" b="1">
                        <a:latin typeface="楷体" panose="02010609060101010101" charset="-122"/>
                        <a:ea typeface="楷体" panose="02010609060101010101" charset="-122"/>
                      </a:endParaRPr>
                    </a:p>
                  </a:txBody>
                  <a:tcPr marL="0" marR="0" marT="0" marB="1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5pPr>
                    </a:lstStyle>
                    <a:p>
                      <a:pPr lvl="0" algn="ctr">
                        <a:buNone/>
                      </a:pPr>
                      <a:r>
                        <a:rPr lang="zh-CN" altLang="en-US" sz="2800" b="1">
                          <a:latin typeface="楷体" panose="02010609060101010101" charset="-122"/>
                          <a:ea typeface="楷体" panose="02010609060101010101" charset="-122"/>
                        </a:rPr>
                        <a:t>早餐</a:t>
                      </a:r>
                      <a:endParaRPr lang="zh-CN" altLang="en-US" sz="2800" b="1">
                        <a:latin typeface="楷体" panose="02010609060101010101" charset="-122"/>
                        <a:ea typeface="楷体" panose="02010609060101010101" charset="-122"/>
                      </a:endParaRPr>
                    </a:p>
                  </a:txBody>
                  <a:tcPr marL="0" marR="0" marT="0" marB="1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43137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5pPr>
                    </a:lstStyle>
                    <a:p>
                      <a:pPr lvl="0" algn="ctr">
                        <a:buNone/>
                      </a:pPr>
                      <a:r>
                        <a:rPr lang="zh-CN" altLang="en-US" sz="2800" b="1">
                          <a:latin typeface="楷体" panose="02010609060101010101" charset="-122"/>
                          <a:ea typeface="楷体" panose="02010609060101010101" charset="-122"/>
                        </a:rPr>
                        <a:t>中餐</a:t>
                      </a:r>
                      <a:endParaRPr lang="zh-CN" altLang="en-US" sz="2800" b="1">
                        <a:latin typeface="楷体" panose="02010609060101010101" charset="-122"/>
                        <a:ea typeface="楷体" panose="02010609060101010101" charset="-122"/>
                      </a:endParaRPr>
                    </a:p>
                  </a:txBody>
                  <a:tcPr marL="0" marR="0" marT="0" marB="1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43137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5pPr>
                    </a:lstStyle>
                    <a:p>
                      <a:pPr lvl="0" algn="ctr">
                        <a:buNone/>
                      </a:pPr>
                      <a:r>
                        <a:rPr lang="zh-CN" altLang="en-US" sz="2800" b="1">
                          <a:latin typeface="楷体" panose="02010609060101010101" charset="-122"/>
                          <a:ea typeface="楷体" panose="02010609060101010101" charset="-122"/>
                        </a:rPr>
                        <a:t>晚餐</a:t>
                      </a:r>
                      <a:endParaRPr lang="zh-CN" altLang="en-US" sz="2800" b="1">
                        <a:latin typeface="楷体" panose="02010609060101010101" charset="-122"/>
                        <a:ea typeface="楷体" panose="02010609060101010101" charset="-122"/>
                      </a:endParaRPr>
                    </a:p>
                  </a:txBody>
                  <a:tcPr marL="0" marR="0" marT="0" marB="1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43137"/>
                      </a:schemeClr>
                    </a:solidFill>
                  </a:tcPr>
                </a:tc>
              </a:tr>
              <a:tr h="427037">
                <a:tc>
                  <a:txBody>
                    <a:bodyPr/>
                    <a:lstStyle>
                      <a:lvl1pPr marL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5pPr>
                    </a:lstStyle>
                    <a:p>
                      <a:pPr lvl="0" algn="ctr">
                        <a:buNone/>
                      </a:pPr>
                      <a:r>
                        <a:rPr lang="zh-CN" altLang="en-US" sz="2800" b="1">
                          <a:latin typeface="楷体" panose="02010609060101010101" charset="-122"/>
                          <a:ea typeface="楷体" panose="02010609060101010101" charset="-122"/>
                        </a:rPr>
                        <a:t>星期一</a:t>
                      </a:r>
                      <a:endParaRPr lang="zh-CN" altLang="en-US" sz="2800" b="1">
                        <a:latin typeface="楷体" panose="02010609060101010101" charset="-122"/>
                        <a:ea typeface="楷体" panose="02010609060101010101" charset="-122"/>
                      </a:endParaRPr>
                    </a:p>
                  </a:txBody>
                  <a:tcPr marL="0" marR="0" marT="0" marB="1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43137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5pPr>
                    </a:lstStyle>
                    <a:p>
                      <a:pPr lvl="0" algn="ctr">
                        <a:buNone/>
                      </a:pPr>
                      <a:r>
                        <a:rPr lang="en-US" altLang="zh-CN" sz="2800" b="1">
                          <a:latin typeface="楷体" panose="02010609060101010101" charset="-122"/>
                          <a:ea typeface="楷体" panose="02010609060101010101" charset="-122"/>
                        </a:rPr>
                        <a:t> </a:t>
                      </a:r>
                      <a:endParaRPr lang="en-US" altLang="zh-CN" sz="2800" b="1">
                        <a:latin typeface="楷体" panose="02010609060101010101" charset="-122"/>
                        <a:ea typeface="楷体" panose="02010609060101010101" charset="-122"/>
                      </a:endParaRPr>
                    </a:p>
                  </a:txBody>
                  <a:tcPr marL="0" marR="0" marT="0" marB="1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43137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5pPr>
                    </a:lstStyle>
                    <a:p>
                      <a:pPr lvl="0" algn="ctr">
                        <a:buNone/>
                      </a:pPr>
                      <a:r>
                        <a:rPr lang="en-US" altLang="zh-CN" sz="2800" b="1">
                          <a:latin typeface="楷体" panose="02010609060101010101" charset="-122"/>
                          <a:ea typeface="楷体" panose="02010609060101010101" charset="-122"/>
                        </a:rPr>
                        <a:t> </a:t>
                      </a:r>
                      <a:endParaRPr lang="en-US" altLang="zh-CN" sz="2800" b="1">
                        <a:latin typeface="楷体" panose="02010609060101010101" charset="-122"/>
                        <a:ea typeface="楷体" panose="02010609060101010101" charset="-122"/>
                      </a:endParaRPr>
                    </a:p>
                  </a:txBody>
                  <a:tcPr marL="0" marR="0" marT="0" marB="1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43137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5pPr>
                    </a:lstStyle>
                    <a:p>
                      <a:pPr lvl="0" algn="ctr">
                        <a:buNone/>
                      </a:pPr>
                      <a:r>
                        <a:rPr lang="en-US" altLang="zh-CN" sz="2800" b="1">
                          <a:latin typeface="楷体" panose="02010609060101010101" charset="-122"/>
                          <a:ea typeface="楷体" panose="02010609060101010101" charset="-122"/>
                        </a:rPr>
                        <a:t> </a:t>
                      </a:r>
                      <a:endParaRPr lang="en-US" altLang="zh-CN" sz="2800" b="1">
                        <a:latin typeface="楷体" panose="02010609060101010101" charset="-122"/>
                        <a:ea typeface="楷体" panose="02010609060101010101" charset="-122"/>
                      </a:endParaRPr>
                    </a:p>
                  </a:txBody>
                  <a:tcPr marL="0" marR="0" marT="0" marB="1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43137"/>
                      </a:schemeClr>
                    </a:solidFill>
                  </a:tcPr>
                </a:tc>
              </a:tr>
              <a:tr h="427038">
                <a:tc>
                  <a:txBody>
                    <a:bodyPr/>
                    <a:lstStyle>
                      <a:lvl1pPr marL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5pPr>
                    </a:lstStyle>
                    <a:p>
                      <a:pPr lvl="0" algn="ctr">
                        <a:buNone/>
                      </a:pPr>
                      <a:r>
                        <a:rPr lang="zh-CN" altLang="en-US" sz="2800" b="1">
                          <a:latin typeface="楷体" panose="02010609060101010101" charset="-122"/>
                          <a:ea typeface="楷体" panose="02010609060101010101" charset="-122"/>
                        </a:rPr>
                        <a:t>星期二</a:t>
                      </a:r>
                      <a:endParaRPr lang="zh-CN" altLang="en-US" sz="2800" b="1">
                        <a:latin typeface="楷体" panose="02010609060101010101" charset="-122"/>
                        <a:ea typeface="楷体" panose="02010609060101010101" charset="-122"/>
                      </a:endParaRPr>
                    </a:p>
                  </a:txBody>
                  <a:tcPr marL="0" marR="0" marT="0" marB="1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43137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5pPr>
                    </a:lstStyle>
                    <a:p>
                      <a:pPr lvl="0" algn="ctr">
                        <a:buNone/>
                      </a:pPr>
                      <a:r>
                        <a:rPr lang="en-US" altLang="zh-CN" sz="2800" b="1">
                          <a:latin typeface="楷体" panose="02010609060101010101" charset="-122"/>
                          <a:ea typeface="楷体" panose="02010609060101010101" charset="-122"/>
                        </a:rPr>
                        <a:t> </a:t>
                      </a:r>
                      <a:endParaRPr lang="en-US" altLang="zh-CN" sz="2800" b="1">
                        <a:latin typeface="楷体" panose="02010609060101010101" charset="-122"/>
                        <a:ea typeface="楷体" panose="02010609060101010101" charset="-122"/>
                      </a:endParaRPr>
                    </a:p>
                  </a:txBody>
                  <a:tcPr marL="0" marR="0" marT="0" marB="1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43137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5pPr>
                    </a:lstStyle>
                    <a:p>
                      <a:pPr lvl="0" algn="ctr">
                        <a:buNone/>
                      </a:pPr>
                      <a:r>
                        <a:rPr lang="en-US" altLang="zh-CN" sz="2800" b="1">
                          <a:latin typeface="楷体" panose="02010609060101010101" charset="-122"/>
                          <a:ea typeface="楷体" panose="02010609060101010101" charset="-122"/>
                        </a:rPr>
                        <a:t> </a:t>
                      </a:r>
                      <a:endParaRPr lang="en-US" altLang="zh-CN" sz="2800" b="1">
                        <a:latin typeface="楷体" panose="02010609060101010101" charset="-122"/>
                        <a:ea typeface="楷体" panose="02010609060101010101" charset="-122"/>
                      </a:endParaRPr>
                    </a:p>
                  </a:txBody>
                  <a:tcPr marL="0" marR="0" marT="0" marB="1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43137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5pPr>
                    </a:lstStyle>
                    <a:p>
                      <a:pPr lvl="0" algn="ctr">
                        <a:buNone/>
                      </a:pPr>
                      <a:r>
                        <a:rPr lang="en-US" altLang="zh-CN" sz="2800" b="1">
                          <a:latin typeface="楷体" panose="02010609060101010101" charset="-122"/>
                          <a:ea typeface="楷体" panose="02010609060101010101" charset="-122"/>
                        </a:rPr>
                        <a:t> </a:t>
                      </a:r>
                      <a:endParaRPr lang="en-US" altLang="zh-CN" sz="2800" b="1">
                        <a:latin typeface="楷体" panose="02010609060101010101" charset="-122"/>
                        <a:ea typeface="楷体" panose="02010609060101010101" charset="-122"/>
                      </a:endParaRPr>
                    </a:p>
                  </a:txBody>
                  <a:tcPr marL="0" marR="0" marT="0" marB="1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43137"/>
                      </a:schemeClr>
                    </a:solidFill>
                  </a:tcPr>
                </a:tc>
              </a:tr>
              <a:tr h="427037">
                <a:tc>
                  <a:txBody>
                    <a:bodyPr/>
                    <a:lstStyle>
                      <a:lvl1pPr marL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5pPr>
                    </a:lstStyle>
                    <a:p>
                      <a:pPr lvl="0" algn="ctr">
                        <a:buNone/>
                      </a:pPr>
                      <a:r>
                        <a:rPr lang="zh-CN" altLang="en-US" sz="2800" b="1">
                          <a:latin typeface="楷体" panose="02010609060101010101" charset="-122"/>
                          <a:ea typeface="楷体" panose="02010609060101010101" charset="-122"/>
                        </a:rPr>
                        <a:t>星期三</a:t>
                      </a:r>
                      <a:endParaRPr lang="zh-CN" altLang="en-US" sz="2800" b="1">
                        <a:latin typeface="楷体" panose="02010609060101010101" charset="-122"/>
                        <a:ea typeface="楷体" panose="02010609060101010101" charset="-122"/>
                      </a:endParaRPr>
                    </a:p>
                  </a:txBody>
                  <a:tcPr marL="0" marR="0" marT="0" marB="1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43137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5pPr>
                    </a:lstStyle>
                    <a:p>
                      <a:pPr lvl="0" algn="ctr">
                        <a:buNone/>
                      </a:pPr>
                      <a:r>
                        <a:rPr lang="en-US" altLang="zh-CN" sz="2800" b="1">
                          <a:latin typeface="楷体" panose="02010609060101010101" charset="-122"/>
                          <a:ea typeface="楷体" panose="02010609060101010101" charset="-122"/>
                        </a:rPr>
                        <a:t> </a:t>
                      </a:r>
                      <a:endParaRPr lang="en-US" altLang="zh-CN" sz="2800" b="1">
                        <a:latin typeface="楷体" panose="02010609060101010101" charset="-122"/>
                        <a:ea typeface="楷体" panose="02010609060101010101" charset="-122"/>
                      </a:endParaRPr>
                    </a:p>
                  </a:txBody>
                  <a:tcPr marL="0" marR="0" marT="0" marB="1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43137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5pPr>
                    </a:lstStyle>
                    <a:p>
                      <a:pPr lvl="0" algn="ctr">
                        <a:buNone/>
                      </a:pPr>
                      <a:r>
                        <a:rPr lang="en-US" altLang="zh-CN" sz="2800" b="1">
                          <a:latin typeface="楷体" panose="02010609060101010101" charset="-122"/>
                          <a:ea typeface="楷体" panose="02010609060101010101" charset="-122"/>
                        </a:rPr>
                        <a:t> </a:t>
                      </a:r>
                      <a:endParaRPr lang="en-US" altLang="zh-CN" sz="2800" b="1">
                        <a:latin typeface="楷体" panose="02010609060101010101" charset="-122"/>
                        <a:ea typeface="楷体" panose="02010609060101010101" charset="-122"/>
                      </a:endParaRPr>
                    </a:p>
                  </a:txBody>
                  <a:tcPr marL="0" marR="0" marT="0" marB="1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43137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5pPr>
                    </a:lstStyle>
                    <a:p>
                      <a:pPr lvl="0" algn="ctr">
                        <a:buNone/>
                      </a:pPr>
                      <a:r>
                        <a:rPr lang="en-US" altLang="zh-CN" sz="2800" b="1">
                          <a:latin typeface="楷体" panose="02010609060101010101" charset="-122"/>
                          <a:ea typeface="楷体" panose="02010609060101010101" charset="-122"/>
                        </a:rPr>
                        <a:t> </a:t>
                      </a:r>
                      <a:endParaRPr lang="en-US" altLang="zh-CN" sz="2800" b="1">
                        <a:latin typeface="楷体" panose="02010609060101010101" charset="-122"/>
                        <a:ea typeface="楷体" panose="02010609060101010101" charset="-122"/>
                      </a:endParaRPr>
                    </a:p>
                  </a:txBody>
                  <a:tcPr marL="0" marR="0" marT="0" marB="1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43137"/>
                      </a:schemeClr>
                    </a:solidFill>
                  </a:tcPr>
                </a:tc>
              </a:tr>
              <a:tr h="427038">
                <a:tc>
                  <a:txBody>
                    <a:bodyPr/>
                    <a:lstStyle>
                      <a:lvl1pPr marL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5pPr>
                    </a:lstStyle>
                    <a:p>
                      <a:pPr lvl="0" algn="ctr">
                        <a:buNone/>
                      </a:pPr>
                      <a:r>
                        <a:rPr lang="zh-CN" altLang="en-US" sz="2800" b="1">
                          <a:latin typeface="楷体" panose="02010609060101010101" charset="-122"/>
                          <a:ea typeface="楷体" panose="02010609060101010101" charset="-122"/>
                        </a:rPr>
                        <a:t>星期四</a:t>
                      </a:r>
                      <a:endParaRPr lang="zh-CN" altLang="en-US" sz="2800" b="1">
                        <a:latin typeface="楷体" panose="02010609060101010101" charset="-122"/>
                        <a:ea typeface="楷体" panose="02010609060101010101" charset="-122"/>
                      </a:endParaRPr>
                    </a:p>
                  </a:txBody>
                  <a:tcPr marL="0" marR="0" marT="0" marB="1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43137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5pPr>
                    </a:lstStyle>
                    <a:p>
                      <a:pPr lvl="0" algn="ctr">
                        <a:buNone/>
                      </a:pPr>
                      <a:r>
                        <a:rPr lang="en-US" altLang="zh-CN" sz="2800" b="1">
                          <a:latin typeface="楷体" panose="02010609060101010101" charset="-122"/>
                          <a:ea typeface="楷体" panose="02010609060101010101" charset="-122"/>
                        </a:rPr>
                        <a:t> </a:t>
                      </a:r>
                      <a:endParaRPr lang="en-US" altLang="zh-CN" sz="2800" b="1">
                        <a:latin typeface="楷体" panose="02010609060101010101" charset="-122"/>
                        <a:ea typeface="楷体" panose="02010609060101010101" charset="-122"/>
                      </a:endParaRPr>
                    </a:p>
                  </a:txBody>
                  <a:tcPr marL="0" marR="0" marT="0" marB="1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43137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5pPr>
                    </a:lstStyle>
                    <a:p>
                      <a:pPr lvl="0" algn="ctr">
                        <a:buNone/>
                      </a:pPr>
                      <a:r>
                        <a:rPr lang="en-US" altLang="zh-CN" sz="2800" b="1">
                          <a:latin typeface="楷体" panose="02010609060101010101" charset="-122"/>
                          <a:ea typeface="楷体" panose="02010609060101010101" charset="-122"/>
                        </a:rPr>
                        <a:t> </a:t>
                      </a:r>
                      <a:endParaRPr lang="en-US" altLang="zh-CN" sz="2800" b="1">
                        <a:latin typeface="楷体" panose="02010609060101010101" charset="-122"/>
                        <a:ea typeface="楷体" panose="02010609060101010101" charset="-122"/>
                      </a:endParaRPr>
                    </a:p>
                  </a:txBody>
                  <a:tcPr marL="0" marR="0" marT="0" marB="1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43137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5pPr>
                    </a:lstStyle>
                    <a:p>
                      <a:pPr lvl="0" algn="ctr">
                        <a:buNone/>
                      </a:pPr>
                      <a:r>
                        <a:rPr lang="en-US" altLang="zh-CN" sz="2800" b="1">
                          <a:latin typeface="楷体" panose="02010609060101010101" charset="-122"/>
                          <a:ea typeface="楷体" panose="02010609060101010101" charset="-122"/>
                        </a:rPr>
                        <a:t> </a:t>
                      </a:r>
                      <a:endParaRPr lang="en-US" altLang="zh-CN" sz="2800" b="1">
                        <a:latin typeface="楷体" panose="02010609060101010101" charset="-122"/>
                        <a:ea typeface="楷体" panose="02010609060101010101" charset="-122"/>
                      </a:endParaRPr>
                    </a:p>
                  </a:txBody>
                  <a:tcPr marL="0" marR="0" marT="0" marB="1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43137"/>
                      </a:schemeClr>
                    </a:solidFill>
                  </a:tcPr>
                </a:tc>
              </a:tr>
              <a:tr h="427037">
                <a:tc>
                  <a:txBody>
                    <a:bodyPr/>
                    <a:lstStyle>
                      <a:lvl1pPr marL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5pPr>
                    </a:lstStyle>
                    <a:p>
                      <a:pPr lvl="0" algn="ctr">
                        <a:buNone/>
                      </a:pPr>
                      <a:r>
                        <a:rPr lang="zh-CN" altLang="en-US" sz="2800" b="1">
                          <a:latin typeface="楷体" panose="02010609060101010101" charset="-122"/>
                          <a:ea typeface="楷体" panose="02010609060101010101" charset="-122"/>
                        </a:rPr>
                        <a:t>星期五</a:t>
                      </a:r>
                      <a:endParaRPr lang="zh-CN" altLang="en-US" sz="2800" b="1">
                        <a:latin typeface="楷体" panose="02010609060101010101" charset="-122"/>
                        <a:ea typeface="楷体" panose="02010609060101010101" charset="-122"/>
                      </a:endParaRPr>
                    </a:p>
                  </a:txBody>
                  <a:tcPr marL="0" marR="0" marT="0" marB="1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43137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5pPr>
                    </a:lstStyle>
                    <a:p>
                      <a:pPr lvl="0" algn="ctr">
                        <a:buNone/>
                      </a:pPr>
                      <a:r>
                        <a:rPr lang="en-US" altLang="zh-CN" sz="2800" b="1">
                          <a:latin typeface="楷体" panose="02010609060101010101" charset="-122"/>
                          <a:ea typeface="楷体" panose="02010609060101010101" charset="-122"/>
                        </a:rPr>
                        <a:t> </a:t>
                      </a:r>
                      <a:endParaRPr lang="en-US" altLang="zh-CN" sz="2800" b="1">
                        <a:latin typeface="楷体" panose="02010609060101010101" charset="-122"/>
                        <a:ea typeface="楷体" panose="02010609060101010101" charset="-122"/>
                      </a:endParaRPr>
                    </a:p>
                  </a:txBody>
                  <a:tcPr marL="0" marR="0" marT="0" marB="1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43137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5pPr>
                    </a:lstStyle>
                    <a:p>
                      <a:pPr lvl="0" algn="ctr">
                        <a:buNone/>
                      </a:pPr>
                      <a:r>
                        <a:rPr lang="en-US" altLang="zh-CN" sz="2800" b="1">
                          <a:latin typeface="楷体" panose="02010609060101010101" charset="-122"/>
                          <a:ea typeface="楷体" panose="02010609060101010101" charset="-122"/>
                        </a:rPr>
                        <a:t> </a:t>
                      </a:r>
                      <a:endParaRPr lang="en-US" altLang="zh-CN" sz="2800" b="1">
                        <a:latin typeface="楷体" panose="02010609060101010101" charset="-122"/>
                        <a:ea typeface="楷体" panose="02010609060101010101" charset="-122"/>
                      </a:endParaRPr>
                    </a:p>
                  </a:txBody>
                  <a:tcPr marL="0" marR="0" marT="0" marB="1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43137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5pPr>
                    </a:lstStyle>
                    <a:p>
                      <a:pPr lvl="0" algn="ctr">
                        <a:buNone/>
                      </a:pPr>
                      <a:r>
                        <a:rPr lang="en-US" altLang="zh-CN" sz="2800" b="1">
                          <a:latin typeface="楷体" panose="02010609060101010101" charset="-122"/>
                          <a:ea typeface="楷体" panose="02010609060101010101" charset="-122"/>
                        </a:rPr>
                        <a:t> </a:t>
                      </a:r>
                      <a:endParaRPr lang="en-US" altLang="zh-CN" sz="2800" b="1">
                        <a:latin typeface="楷体" panose="02010609060101010101" charset="-122"/>
                        <a:ea typeface="楷体" panose="02010609060101010101" charset="-122"/>
                      </a:endParaRPr>
                    </a:p>
                  </a:txBody>
                  <a:tcPr marL="0" marR="0" marT="0" marB="1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43137"/>
                      </a:schemeClr>
                    </a:solidFill>
                  </a:tcPr>
                </a:tc>
              </a:tr>
              <a:tr h="427038">
                <a:tc>
                  <a:txBody>
                    <a:bodyPr/>
                    <a:lstStyle>
                      <a:lvl1pPr marL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5pPr>
                    </a:lstStyle>
                    <a:p>
                      <a:pPr lvl="0" algn="ctr">
                        <a:buNone/>
                      </a:pPr>
                      <a:r>
                        <a:rPr lang="zh-CN" altLang="en-US" sz="2800" b="1">
                          <a:latin typeface="楷体" panose="02010609060101010101" charset="-122"/>
                          <a:ea typeface="楷体" panose="02010609060101010101" charset="-122"/>
                        </a:rPr>
                        <a:t>星期六</a:t>
                      </a:r>
                      <a:endParaRPr lang="zh-CN" altLang="en-US" sz="2800" b="1">
                        <a:latin typeface="楷体" panose="02010609060101010101" charset="-122"/>
                        <a:ea typeface="楷体" panose="02010609060101010101" charset="-122"/>
                      </a:endParaRPr>
                    </a:p>
                  </a:txBody>
                  <a:tcPr marL="0" marR="0" marT="0" marB="1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43137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5pPr>
                    </a:lstStyle>
                    <a:p>
                      <a:pPr lvl="0" algn="ctr">
                        <a:buNone/>
                      </a:pPr>
                      <a:r>
                        <a:rPr lang="en-US" altLang="zh-CN" sz="2800" b="1">
                          <a:latin typeface="楷体" panose="02010609060101010101" charset="-122"/>
                          <a:ea typeface="楷体" panose="02010609060101010101" charset="-122"/>
                        </a:rPr>
                        <a:t> </a:t>
                      </a:r>
                      <a:endParaRPr lang="en-US" altLang="zh-CN" sz="2800" b="1">
                        <a:latin typeface="楷体" panose="02010609060101010101" charset="-122"/>
                        <a:ea typeface="楷体" panose="02010609060101010101" charset="-122"/>
                      </a:endParaRPr>
                    </a:p>
                  </a:txBody>
                  <a:tcPr marL="0" marR="0" marT="0" marB="1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43137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5pPr>
                    </a:lstStyle>
                    <a:p>
                      <a:pPr lvl="0" algn="ctr">
                        <a:buNone/>
                      </a:pPr>
                      <a:r>
                        <a:rPr lang="en-US" altLang="zh-CN" sz="2800" b="1">
                          <a:latin typeface="楷体" panose="02010609060101010101" charset="-122"/>
                          <a:ea typeface="楷体" panose="02010609060101010101" charset="-122"/>
                        </a:rPr>
                        <a:t> </a:t>
                      </a:r>
                      <a:endParaRPr lang="en-US" altLang="zh-CN" sz="2800" b="1">
                        <a:latin typeface="楷体" panose="02010609060101010101" charset="-122"/>
                        <a:ea typeface="楷体" panose="02010609060101010101" charset="-122"/>
                      </a:endParaRPr>
                    </a:p>
                  </a:txBody>
                  <a:tcPr marL="0" marR="0" marT="0" marB="1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43137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5pPr>
                    </a:lstStyle>
                    <a:p>
                      <a:pPr lvl="0" algn="ctr">
                        <a:buNone/>
                      </a:pPr>
                      <a:r>
                        <a:rPr lang="en-US" altLang="zh-CN" sz="2800" b="1">
                          <a:latin typeface="楷体" panose="02010609060101010101" charset="-122"/>
                          <a:ea typeface="楷体" panose="02010609060101010101" charset="-122"/>
                        </a:rPr>
                        <a:t> </a:t>
                      </a:r>
                      <a:endParaRPr lang="en-US" altLang="zh-CN" sz="2800" b="1">
                        <a:latin typeface="楷体" panose="02010609060101010101" charset="-122"/>
                        <a:ea typeface="楷体" panose="02010609060101010101" charset="-122"/>
                      </a:endParaRPr>
                    </a:p>
                  </a:txBody>
                  <a:tcPr marL="0" marR="0" marT="0" marB="1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43137"/>
                      </a:schemeClr>
                    </a:solidFill>
                  </a:tcPr>
                </a:tc>
              </a:tr>
              <a:tr h="427037">
                <a:tc>
                  <a:txBody>
                    <a:bodyPr/>
                    <a:lstStyle>
                      <a:lvl1pPr marL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5pPr>
                    </a:lstStyle>
                    <a:p>
                      <a:pPr lvl="0" algn="ctr">
                        <a:buNone/>
                      </a:pPr>
                      <a:r>
                        <a:rPr lang="zh-CN" altLang="en-US" sz="2800" b="1">
                          <a:latin typeface="楷体" panose="02010609060101010101" charset="-122"/>
                          <a:ea typeface="楷体" panose="02010609060101010101" charset="-122"/>
                        </a:rPr>
                        <a:t>星期日</a:t>
                      </a:r>
                      <a:endParaRPr lang="zh-CN" altLang="en-US" sz="2800" b="1">
                        <a:latin typeface="楷体" panose="02010609060101010101" charset="-122"/>
                        <a:ea typeface="楷体" panose="02010609060101010101" charset="-122"/>
                      </a:endParaRPr>
                    </a:p>
                  </a:txBody>
                  <a:tcPr marL="0" marR="0" marT="0" marB="1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43137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5pPr>
                    </a:lstStyle>
                    <a:p>
                      <a:pPr lvl="0" algn="ctr">
                        <a:buNone/>
                      </a:pPr>
                      <a:r>
                        <a:rPr lang="en-US" altLang="zh-CN" sz="2800" b="1">
                          <a:latin typeface="楷体" panose="02010609060101010101" charset="-122"/>
                          <a:ea typeface="楷体" panose="02010609060101010101" charset="-122"/>
                        </a:rPr>
                        <a:t> </a:t>
                      </a:r>
                      <a:endParaRPr lang="en-US" altLang="zh-CN" sz="2800" b="1">
                        <a:latin typeface="楷体" panose="02010609060101010101" charset="-122"/>
                        <a:ea typeface="楷体" panose="02010609060101010101" charset="-122"/>
                      </a:endParaRPr>
                    </a:p>
                  </a:txBody>
                  <a:tcPr marL="0" marR="0" marT="0" marB="1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43137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5pPr>
                    </a:lstStyle>
                    <a:p>
                      <a:pPr lvl="0" algn="ctr">
                        <a:buNone/>
                      </a:pPr>
                      <a:r>
                        <a:rPr lang="en-US" altLang="zh-CN" sz="2800" b="1">
                          <a:latin typeface="楷体" panose="02010609060101010101" charset="-122"/>
                          <a:ea typeface="楷体" panose="02010609060101010101" charset="-122"/>
                        </a:rPr>
                        <a:t> </a:t>
                      </a:r>
                      <a:endParaRPr lang="en-US" altLang="zh-CN" sz="2800" b="1">
                        <a:latin typeface="楷体" panose="02010609060101010101" charset="-122"/>
                        <a:ea typeface="楷体" panose="02010609060101010101" charset="-122"/>
                      </a:endParaRPr>
                    </a:p>
                  </a:txBody>
                  <a:tcPr marL="0" marR="0" marT="0" marB="1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43137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5pPr>
                    </a:lstStyle>
                    <a:p>
                      <a:pPr lvl="0" algn="ctr">
                        <a:buNone/>
                      </a:pPr>
                      <a:endParaRPr lang="zh-CN" altLang="en-US" sz="2800" b="1">
                        <a:latin typeface="楷体" panose="02010609060101010101" charset="-122"/>
                        <a:ea typeface="楷体" panose="02010609060101010101" charset="-122"/>
                      </a:endParaRPr>
                    </a:p>
                  </a:txBody>
                  <a:tcPr marL="0" marR="0" marT="0" marB="1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43137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097" name="文本框 99"/>
          <p:cNvSpPr txBox="1"/>
          <p:nvPr/>
        </p:nvSpPr>
        <p:spPr>
          <a:xfrm>
            <a:off x="827088" y="2349500"/>
            <a:ext cx="7527925" cy="1754188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indent="355600">
              <a:lnSpc>
                <a:spcPct val="150000"/>
              </a:lnSpc>
            </a:pPr>
            <a:r>
              <a:rPr lang="en-US" altLang="zh-CN" sz="3600" b="1">
                <a:latin typeface="楷体" panose="02010609060101010101" charset="-122"/>
                <a:ea typeface="楷体" panose="02010609060101010101" charset="-122"/>
              </a:rPr>
              <a:t>  </a:t>
            </a:r>
            <a:r>
              <a:rPr lang="zh-CN" altLang="en-US" sz="3600" b="1">
                <a:latin typeface="楷体" panose="02010609060101010101" charset="-122"/>
                <a:ea typeface="楷体" panose="02010609060101010101" charset="-122"/>
              </a:rPr>
              <a:t>我们每天都在汲取营养，人体必需的营养素有哪些？</a:t>
            </a:r>
            <a:endParaRPr lang="zh-CN" altLang="en-US" sz="3600" b="1">
              <a:latin typeface="楷体" panose="02010609060101010101" charset="-122"/>
              <a:ea typeface="楷体" panose="02010609060101010101" charset="-122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684213" y="2852738"/>
            <a:ext cx="7848600" cy="646112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zh-CN" altLang="en-US" sz="3600" b="1">
                <a:latin typeface="楷体" panose="02010609060101010101" charset="-122"/>
                <a:ea typeface="楷体" panose="02010609060101010101" charset="-122"/>
              </a:rPr>
              <a:t>哪些食物中含有人体必需的营养素呢？</a:t>
            </a:r>
            <a:endParaRPr lang="zh-CN" altLang="en-US" sz="3600" b="1">
              <a:latin typeface="楷体" panose="02010609060101010101" charset="-122"/>
              <a:ea typeface="楷体" panose="02010609060101010101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145" name="矩形 1"/>
          <p:cNvSpPr/>
          <p:nvPr/>
        </p:nvSpPr>
        <p:spPr>
          <a:xfrm>
            <a:off x="395288" y="2276475"/>
            <a:ext cx="8208962" cy="170815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lnSpc>
                <a:spcPct val="150000"/>
              </a:lnSpc>
            </a:pPr>
            <a:r>
              <a:rPr lang="en-US" altLang="zh-CN" sz="3600" b="1">
                <a:latin typeface="楷体" panose="02010609060101010101" charset="-122"/>
                <a:ea typeface="楷体" panose="02010609060101010101" charset="-122"/>
              </a:rPr>
              <a:t>   </a:t>
            </a:r>
            <a:r>
              <a:rPr lang="zh-CN" altLang="en-US" sz="3600" b="1">
                <a:latin typeface="楷体" panose="02010609060101010101" charset="-122"/>
                <a:ea typeface="楷体" panose="02010609060101010101" charset="-122"/>
              </a:rPr>
              <a:t>分析自己从“一日食谱”中摄入了哪些营养素。</a:t>
            </a:r>
            <a:endParaRPr lang="zh-CN" altLang="zh-CN" sz="3600" b="1">
              <a:latin typeface="楷体" panose="02010609060101010101" charset="-122"/>
              <a:ea typeface="楷体" panose="02010609060101010101" charset="-122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169" name="矩形 1"/>
          <p:cNvSpPr/>
          <p:nvPr/>
        </p:nvSpPr>
        <p:spPr>
          <a:xfrm>
            <a:off x="611188" y="1844675"/>
            <a:ext cx="7993062" cy="2538413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lnSpc>
                <a:spcPct val="150000"/>
              </a:lnSpc>
            </a:pPr>
            <a:r>
              <a:rPr lang="en-US" altLang="zh-CN" sz="3600" b="1">
                <a:latin typeface="楷体" panose="02010609060101010101" charset="-122"/>
                <a:ea typeface="楷体" panose="02010609060101010101" charset="-122"/>
              </a:rPr>
              <a:t>   </a:t>
            </a:r>
            <a:r>
              <a:rPr lang="zh-CN" altLang="en-US" sz="3600" b="1">
                <a:latin typeface="楷体" panose="02010609060101010101" charset="-122"/>
                <a:ea typeface="楷体" panose="02010609060101010101" charset="-122"/>
              </a:rPr>
              <a:t>我们每天要吃许多食物，摄入多种营养素。但是，是不是每种营养素都要平均摄入呢？</a:t>
            </a:r>
            <a:endParaRPr lang="zh-CN" altLang="zh-CN" sz="3600" b="1">
              <a:latin typeface="楷体" panose="02010609060101010101" charset="-122"/>
              <a:ea typeface="楷体" panose="02010609060101010101" charset="-122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5363" name="文本框 2"/>
          <p:cNvSpPr txBox="1"/>
          <p:nvPr/>
        </p:nvSpPr>
        <p:spPr>
          <a:xfrm>
            <a:off x="98425" y="5213350"/>
            <a:ext cx="8988425" cy="1600200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 anchor="t">
            <a:spAutoFit/>
          </a:bodyPr>
          <a:p>
            <a:pPr>
              <a:lnSpc>
                <a:spcPct val="150000"/>
              </a:lnSpc>
            </a:pPr>
            <a:r>
              <a:rPr lang="zh-CN" altLang="en-US" sz="2800" b="1">
                <a:latin typeface="楷体" panose="02010609060101010101" charset="-122"/>
                <a:ea typeface="楷体" panose="02010609060101010101" charset="-122"/>
              </a:rPr>
              <a:t>观察任务：</a:t>
            </a:r>
            <a:endParaRPr lang="en-US" altLang="zh-CN" sz="2800" b="1">
              <a:latin typeface="楷体" panose="02010609060101010101" charset="-122"/>
              <a:ea typeface="楷体" panose="02010609060101010101" charset="-122"/>
            </a:endParaRPr>
          </a:p>
          <a:p>
            <a:r>
              <a:rPr lang="en-US" altLang="zh-CN" sz="2800" b="1">
                <a:latin typeface="楷体" panose="02010609060101010101" charset="-122"/>
                <a:ea typeface="楷体" panose="02010609060101010101" charset="-122"/>
              </a:rPr>
              <a:t>1.</a:t>
            </a:r>
            <a:r>
              <a:rPr lang="zh-CN" altLang="zh-CN" sz="2800" b="1">
                <a:latin typeface="楷体" panose="02010609060101010101" charset="-122"/>
                <a:ea typeface="楷体" panose="02010609060101010101" charset="-122"/>
              </a:rPr>
              <a:t>分为几层？</a:t>
            </a:r>
            <a:r>
              <a:rPr lang="en-US" altLang="zh-CN" sz="2800" b="1">
                <a:latin typeface="楷体" panose="02010609060101010101" charset="-122"/>
                <a:ea typeface="楷体" panose="02010609060101010101" charset="-122"/>
              </a:rPr>
              <a:t>2.</a:t>
            </a:r>
            <a:r>
              <a:rPr lang="zh-CN" altLang="zh-CN" sz="2800" b="1">
                <a:latin typeface="楷体" panose="02010609060101010101" charset="-122"/>
                <a:ea typeface="楷体" panose="02010609060101010101" charset="-122"/>
              </a:rPr>
              <a:t>每层分别是什么种类的食物？</a:t>
            </a:r>
            <a:endParaRPr lang="en-US" altLang="zh-CN" sz="2800" b="1">
              <a:latin typeface="楷体" panose="02010609060101010101" charset="-122"/>
              <a:ea typeface="楷体" panose="02010609060101010101" charset="-122"/>
            </a:endParaRPr>
          </a:p>
          <a:p>
            <a:r>
              <a:rPr lang="en-US" altLang="zh-CN" sz="2800" b="1">
                <a:latin typeface="楷体" panose="02010609060101010101" charset="-122"/>
                <a:ea typeface="楷体" panose="02010609060101010101" charset="-122"/>
              </a:rPr>
              <a:t>3.</a:t>
            </a:r>
            <a:r>
              <a:rPr lang="zh-CN" altLang="zh-CN" sz="2800" b="1">
                <a:latin typeface="楷体" panose="02010609060101010101" charset="-122"/>
                <a:ea typeface="楷体" panose="02010609060101010101" charset="-122"/>
              </a:rPr>
              <a:t>人体对它们有多少需求。</a:t>
            </a:r>
            <a:endParaRPr lang="zh-CN" altLang="zh-CN" sz="2800" b="1">
              <a:latin typeface="楷体" panose="02010609060101010101" charset="-122"/>
              <a:ea typeface="楷体" panose="02010609060101010101" charset="-122"/>
            </a:endParaRPr>
          </a:p>
        </p:txBody>
      </p:sp>
      <p:pic>
        <p:nvPicPr>
          <p:cNvPr id="8194" name="图片 1" descr="家囊饮食金字塔_副本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423988" y="0"/>
            <a:ext cx="6508750" cy="52292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" name="文本框 2"/>
          <p:cNvSpPr txBox="1"/>
          <p:nvPr/>
        </p:nvSpPr>
        <p:spPr>
          <a:xfrm>
            <a:off x="1978025" y="908050"/>
            <a:ext cx="2306638" cy="522288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en-US" altLang="en-US" sz="2800" b="1">
                <a:latin typeface="楷体" panose="02010609060101010101" charset="-122"/>
                <a:ea typeface="楷体" panose="02010609060101010101" charset="-122"/>
              </a:rPr>
              <a:t>不超过25克</a:t>
            </a:r>
            <a:endParaRPr lang="zh-CN" altLang="en-US" sz="2800" b="1"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539750" y="1773238"/>
            <a:ext cx="3594100" cy="522287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en-US" altLang="en-US" sz="2800" b="1">
                <a:latin typeface="楷体" panose="02010609060101010101" charset="-122"/>
                <a:ea typeface="楷体" panose="02010609060101010101" charset="-122"/>
              </a:rPr>
              <a:t>150克；125-200克</a:t>
            </a:r>
            <a:endParaRPr lang="zh-CN" altLang="en-US" sz="2800" b="1"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258888" y="2492375"/>
            <a:ext cx="2160587" cy="954088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en-US" altLang="en-US" sz="2800" b="1">
                <a:latin typeface="楷体" panose="02010609060101010101" charset="-122"/>
                <a:ea typeface="楷体" panose="02010609060101010101" charset="-122"/>
              </a:rPr>
              <a:t>400-500克；</a:t>
            </a:r>
            <a:endParaRPr lang="en-US" altLang="en-US" sz="2800" b="1">
              <a:latin typeface="楷体" panose="02010609060101010101" charset="-122"/>
              <a:ea typeface="楷体" panose="02010609060101010101" charset="-122"/>
            </a:endParaRPr>
          </a:p>
          <a:p>
            <a:r>
              <a:rPr lang="en-US" altLang="en-US" sz="2800" b="1">
                <a:latin typeface="楷体" panose="02010609060101010101" charset="-122"/>
                <a:ea typeface="楷体" panose="02010609060101010101" charset="-122"/>
              </a:rPr>
              <a:t>100-200克</a:t>
            </a:r>
            <a:endParaRPr lang="zh-CN" altLang="en-US" sz="2800" b="1"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250825" y="3716338"/>
            <a:ext cx="2662238" cy="5238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en-US" altLang="en-US" sz="2800" b="1">
                <a:latin typeface="楷体" panose="02010609060101010101" charset="-122"/>
                <a:ea typeface="楷体" panose="02010609060101010101" charset="-122"/>
              </a:rPr>
              <a:t>每天300-500克</a:t>
            </a:r>
            <a:endParaRPr lang="zh-CN" altLang="en-US" sz="2800" b="1"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4972050" y="1065213"/>
            <a:ext cx="2824163" cy="522287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zh-CN" altLang="en-US" sz="2800" b="1" dirty="0">
                <a:latin typeface="楷体" panose="02010609060101010101" charset="-122"/>
                <a:ea typeface="楷体" panose="02010609060101010101" charset="-122"/>
              </a:rPr>
              <a:t>油、糖、盐类</a:t>
            </a:r>
            <a:endParaRPr lang="zh-CN" altLang="en-US" sz="2800" b="1" dirty="0"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5470525" y="1854200"/>
            <a:ext cx="3711575" cy="522288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zh-CN" altLang="en-US" sz="2800" b="1">
                <a:latin typeface="楷体" panose="02010609060101010101" charset="-122"/>
                <a:ea typeface="楷体" panose="02010609060101010101" charset="-122"/>
              </a:rPr>
              <a:t>奶豆类、肉鱼蛋类</a:t>
            </a:r>
            <a:endParaRPr lang="zh-CN" altLang="en-US" sz="2800" b="1"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5965825" y="2636838"/>
            <a:ext cx="2290763" cy="5238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zh-CN" altLang="en-US" sz="2800" b="1">
                <a:latin typeface="楷体" panose="02010609060101010101" charset="-122"/>
                <a:ea typeface="楷体" panose="02010609060101010101" charset="-122"/>
              </a:rPr>
              <a:t>蔬菜水果</a:t>
            </a:r>
            <a:endParaRPr lang="zh-CN" altLang="en-US" sz="2800" b="1"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6530975" y="3622675"/>
            <a:ext cx="1939925" cy="522288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zh-CN" altLang="en-US" sz="2800" b="1" dirty="0">
                <a:latin typeface="楷体" panose="02010609060101010101" charset="-122"/>
                <a:ea typeface="楷体" panose="02010609060101010101" charset="-122"/>
              </a:rPr>
              <a:t>五谷主食</a:t>
            </a:r>
            <a:endParaRPr lang="zh-CN" altLang="en-US" sz="2800" b="1" dirty="0">
              <a:latin typeface="楷体" panose="02010609060101010101" charset="-122"/>
              <a:ea typeface="楷体" panose="02010609060101010101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animBg="1"/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241" name="矩形 1"/>
          <p:cNvSpPr/>
          <p:nvPr/>
        </p:nvSpPr>
        <p:spPr>
          <a:xfrm>
            <a:off x="684213" y="2060575"/>
            <a:ext cx="7991475" cy="170815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lnSpc>
                <a:spcPct val="150000"/>
              </a:lnSpc>
            </a:pPr>
            <a:r>
              <a:rPr lang="en-US" altLang="zh-CN" sz="3600" b="1">
                <a:latin typeface="楷体" panose="02010609060101010101" charset="-122"/>
                <a:ea typeface="楷体" panose="02010609060101010101" charset="-122"/>
              </a:rPr>
              <a:t>   </a:t>
            </a:r>
            <a:r>
              <a:rPr lang="zh-CN" altLang="zh-CN" sz="3600" b="1">
                <a:latin typeface="楷体" panose="02010609060101010101" charset="-122"/>
                <a:ea typeface="楷体" panose="02010609060101010101" charset="-122"/>
              </a:rPr>
              <a:t>每个人都有自己的饮食喜好。能不能只吃自己喜欢的食物？</a:t>
            </a:r>
            <a:endParaRPr lang="zh-CN" altLang="zh-CN" sz="3600" b="1">
              <a:latin typeface="楷体" panose="02010609060101010101" charset="-122"/>
              <a:ea typeface="楷体" panose="02010609060101010101" charset="-122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265" name="矩形 1"/>
          <p:cNvSpPr/>
          <p:nvPr/>
        </p:nvSpPr>
        <p:spPr>
          <a:xfrm>
            <a:off x="684213" y="1700213"/>
            <a:ext cx="7775575" cy="3370262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lnSpc>
                <a:spcPct val="150000"/>
              </a:lnSpc>
            </a:pPr>
            <a:r>
              <a:rPr lang="en-US" altLang="zh-CN" sz="3600" b="1">
                <a:latin typeface="楷体" panose="02010609060101010101" charset="-122"/>
                <a:ea typeface="楷体" panose="02010609060101010101" charset="-122"/>
              </a:rPr>
              <a:t>   </a:t>
            </a:r>
            <a:r>
              <a:rPr lang="zh-CN" altLang="zh-CN" sz="3600" b="1">
                <a:latin typeface="楷体" panose="02010609060101010101" charset="-122"/>
                <a:ea typeface="楷体" panose="02010609060101010101" charset="-122"/>
              </a:rPr>
              <a:t>观察对照先前记录的一日食谱，看看有没有做到营养均衡，全面适量。</a:t>
            </a:r>
            <a:endParaRPr lang="en-US" altLang="zh-CN" sz="3600" b="1">
              <a:latin typeface="楷体" panose="02010609060101010101" charset="-122"/>
              <a:ea typeface="楷体" panose="02010609060101010101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3600" b="1">
                <a:latin typeface="楷体" panose="02010609060101010101" charset="-122"/>
                <a:ea typeface="楷体" panose="02010609060101010101" charset="-122"/>
              </a:rPr>
              <a:t>   </a:t>
            </a:r>
            <a:r>
              <a:rPr lang="zh-CN" altLang="zh-CN" sz="3600" b="1">
                <a:latin typeface="楷体" panose="02010609060101010101" charset="-122"/>
                <a:ea typeface="楷体" panose="02010609060101010101" charset="-122"/>
              </a:rPr>
              <a:t>是否有不均衡需要调整的地方</a:t>
            </a:r>
            <a:r>
              <a:rPr lang="zh-CN" altLang="en-US" sz="3600" b="1">
                <a:latin typeface="楷体" panose="02010609060101010101" charset="-122"/>
                <a:ea typeface="楷体" panose="02010609060101010101" charset="-122"/>
              </a:rPr>
              <a:t>？</a:t>
            </a:r>
            <a:r>
              <a:rPr lang="zh-CN" altLang="zh-CN" sz="3600" b="1">
                <a:latin typeface="楷体" panose="02010609060101010101" charset="-122"/>
                <a:ea typeface="楷体" panose="02010609060101010101" charset="-122"/>
              </a:rPr>
              <a:t> </a:t>
            </a:r>
            <a:endParaRPr lang="zh-CN" altLang="zh-CN" sz="3600" b="1">
              <a:latin typeface="楷体" panose="02010609060101010101" charset="-122"/>
              <a:ea typeface="楷体" panose="02010609060101010101" charset="-122"/>
            </a:endParaRPr>
          </a:p>
          <a:p>
            <a:pPr>
              <a:lnSpc>
                <a:spcPct val="150000"/>
              </a:lnSpc>
            </a:pPr>
            <a:endParaRPr lang="zh-CN" altLang="en-US" sz="3600" b="1">
              <a:latin typeface="楷体" panose="02010609060101010101" charset="-122"/>
              <a:ea typeface="楷体" panose="02010609060101010101" charset="-122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2289" name="矩形 1"/>
          <p:cNvSpPr/>
          <p:nvPr/>
        </p:nvSpPr>
        <p:spPr>
          <a:xfrm>
            <a:off x="611188" y="1268413"/>
            <a:ext cx="8137525" cy="3370262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lnSpc>
                <a:spcPct val="150000"/>
              </a:lnSpc>
            </a:pPr>
            <a:r>
              <a:rPr lang="en-US" altLang="zh-CN" sz="3600" b="1">
                <a:latin typeface="楷体" panose="02010609060101010101" charset="-122"/>
                <a:ea typeface="楷体" panose="02010609060101010101" charset="-122"/>
              </a:rPr>
              <a:t>   </a:t>
            </a:r>
            <a:r>
              <a:rPr lang="zh-CN" altLang="en-US" sz="3600" b="1">
                <a:latin typeface="楷体" panose="02010609060101010101" charset="-122"/>
                <a:ea typeface="楷体" panose="02010609060101010101" charset="-122"/>
              </a:rPr>
              <a:t>我们知道了营养菜餐的标准，如果让你设计一日三餐的食谱，结合你所了解到的人体必需的营养素和它们的需求量，你会怎样安排搭配？</a:t>
            </a:r>
            <a:endParaRPr lang="zh-CN" altLang="zh-CN" sz="3600" b="1">
              <a:latin typeface="楷体" panose="02010609060101010101" charset="-122"/>
              <a:ea typeface="楷体" panose="02010609060101010101" charset="-122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488</Words>
  <Application>WPS 演示</Application>
  <PresentationFormat>全屏显示(4:3)</PresentationFormat>
  <Paragraphs>104</Paragraphs>
  <Slides>10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8" baseType="lpstr">
      <vt:lpstr>Arial</vt:lpstr>
      <vt:lpstr>宋体</vt:lpstr>
      <vt:lpstr>Wingdings</vt:lpstr>
      <vt:lpstr>Calibri</vt:lpstr>
      <vt:lpstr>楷体</vt:lpstr>
      <vt:lpstr>微软雅黑</vt:lpstr>
      <vt:lpstr>Arial Unicode MS</vt:lpstr>
      <vt:lpstr>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何潇</dc:creator>
  <cp:lastModifiedBy>种出草原的兜菇凉</cp:lastModifiedBy>
  <cp:revision>13</cp:revision>
  <dcterms:created xsi:type="dcterms:W3CDTF">2017-10-30T05:26:33Z</dcterms:created>
  <dcterms:modified xsi:type="dcterms:W3CDTF">2020-03-02T09:47:29Z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2052-11.1.0.9440</vt:lpwstr>
  </property>
</Properties>
</file>