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59"/>
        <p:guide pos="288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63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10988-E855-4931-A888-6E855B7D4E5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248" y="1555115"/>
            <a:ext cx="3924776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1"/>
          <p:cNvPicPr>
            <a:picLocks noChangeAspect="1"/>
          </p:cNvPicPr>
          <p:nvPr/>
        </p:nvPicPr>
        <p:blipFill>
          <a:blip r:embed="rId1"/>
          <a:srcRect b="2430"/>
          <a:stretch>
            <a:fillRect/>
          </a:stretch>
        </p:blipFill>
        <p:spPr>
          <a:xfrm>
            <a:off x="0" y="-635"/>
            <a:ext cx="9144635" cy="6859270"/>
          </a:xfrm>
          <a:prstGeom prst="rect">
            <a:avLst/>
          </a:prstGeom>
        </p:spPr>
      </p:pic>
      <p:sp>
        <p:nvSpPr>
          <p:cNvPr id="132" name="文本框 131"/>
          <p:cNvSpPr txBox="1"/>
          <p:nvPr/>
        </p:nvSpPr>
        <p:spPr>
          <a:xfrm>
            <a:off x="761048" y="2230755"/>
            <a:ext cx="7537133" cy="1233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sz="495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《</a:t>
            </a:r>
            <a:r>
              <a:rPr lang="en-US" altLang="zh-CN" sz="495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XXX</a:t>
            </a:r>
            <a:r>
              <a:rPr lang="zh-CN" altLang="en-US" sz="495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课题</a:t>
            </a:r>
            <a:r>
              <a:rPr lang="zh-CN" sz="495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》</a:t>
            </a:r>
            <a:endParaRPr lang="zh-CN" sz="4950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+mn-ea"/>
              <a:sym typeface="Source Han Serif SC" panose="02020400000000000000" pitchFamily="18" charset="-122"/>
            </a:endParaRPr>
          </a:p>
        </p:txBody>
      </p:sp>
      <p:sp>
        <p:nvSpPr>
          <p:cNvPr id="133" name="文本框 132"/>
          <p:cNvSpPr txBox="1"/>
          <p:nvPr/>
        </p:nvSpPr>
        <p:spPr>
          <a:xfrm>
            <a:off x="1670209" y="1344136"/>
            <a:ext cx="5680710" cy="697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625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XX</a:t>
            </a:r>
            <a:r>
              <a:rPr lang="zh-CN" altLang="en-US" sz="2625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版小学</a:t>
            </a:r>
            <a:r>
              <a:rPr lang="en-US" altLang="zh-CN" sz="2625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XXX</a:t>
            </a:r>
            <a:r>
              <a:rPr lang="zh-CN" altLang="en-US" sz="2625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年级下册</a:t>
            </a:r>
            <a:endParaRPr lang="zh-CN" altLang="en-US" sz="2625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+mn-ea"/>
              <a:sym typeface="Source Han Serif SC" panose="02020400000000000000" pitchFamily="18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3015615" y="3723640"/>
            <a:ext cx="3142298" cy="679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55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南京市江宁实验小学</a:t>
            </a:r>
            <a:endParaRPr lang="zh-CN" altLang="en-US" sz="2550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+mn-ea"/>
              <a:sym typeface="Source Han Serif SC" panose="02020400000000000000" pitchFamily="18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81413" y="4705350"/>
            <a:ext cx="1810703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+mn-ea"/>
                <a:sym typeface="Source Han Serif SC" panose="02020400000000000000" pitchFamily="18" charset="-122"/>
              </a:rPr>
              <a:t>XXX</a:t>
            </a:r>
            <a:endParaRPr lang="en-US" altLang="zh-CN" sz="2400" b="1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+mn-ea"/>
              <a:sym typeface="Source Han Serif SC" panose="02020400000000000000" pitchFamily="18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NTEyZDNjNGRkZDYxYzViODgyZGI4YWRiZjgzZjA1NjgifQ=="/>
  <p:tag name="KSO_WPP_MARK_KEY" val="b82f1398-87da-497d-bdcd-7cc086edf9d9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WPS 演示</Application>
  <PresentationFormat>宽屏</PresentationFormat>
  <Paragraphs>8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楷体</vt:lpstr>
      <vt:lpstr>Source Han Serif SC</vt:lpstr>
      <vt:lpstr>微软雅黑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张福强</cp:lastModifiedBy>
  <cp:revision>179</cp:revision>
  <dcterms:created xsi:type="dcterms:W3CDTF">2019-06-19T02:08:00Z</dcterms:created>
  <dcterms:modified xsi:type="dcterms:W3CDTF">2023-05-12T09:54:24Z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2052-11.1.0.14177</vt:lpwstr>
  </property>
  <property fmtid="{D5CDD505-2E9C-101B-9397-08002B2CF9AE}" pid="3" name="ICV">
    <vt:lpwstr>0DFDE8090A5E42C8883E9A417EBF9C25</vt:lpwstr>
  </property>
</Properties>
</file>